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52" d="100"/>
          <a:sy n="52" d="100"/>
        </p:scale>
        <p:origin x="77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209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83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0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64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6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9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83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3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941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7811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09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90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61FE7-C45C-F2BB-09D8-7950D4C00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750" y="765477"/>
            <a:ext cx="3892550" cy="1453003"/>
          </a:xfrm>
        </p:spPr>
        <p:txBody>
          <a:bodyPr vert="horz" wrap="square" lIns="91440" tIns="45720" rIns="91440" bIns="45720" rtlCol="0" anchor="b" anchorCtr="0">
            <a:noAutofit/>
          </a:bodyPr>
          <a:lstStyle/>
          <a:p>
            <a:r>
              <a:rPr lang="en-US" kern="1200" cap="none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 Project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9A23555-9837-466D-9123-97B89F6CA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60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D02BF-EB68-A7C9-DF54-98A46A0C7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6187" y="2637817"/>
            <a:ext cx="2927613" cy="2901482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u="sng" dirty="0"/>
              <a:t>Group Members</a:t>
            </a:r>
          </a:p>
          <a:p>
            <a:pPr>
              <a:lnSpc>
                <a:spcPct val="140000"/>
              </a:lnSpc>
            </a:pPr>
            <a:r>
              <a:rPr lang="en-US" dirty="0"/>
              <a:t>Greene</a:t>
            </a:r>
          </a:p>
          <a:p>
            <a:pPr>
              <a:lnSpc>
                <a:spcPct val="140000"/>
              </a:lnSpc>
            </a:pPr>
            <a:r>
              <a:rPr lang="en-US" dirty="0"/>
              <a:t>Angel</a:t>
            </a:r>
          </a:p>
          <a:p>
            <a:pPr>
              <a:lnSpc>
                <a:spcPct val="140000"/>
              </a:lnSpc>
            </a:pPr>
            <a:r>
              <a:rPr lang="en-US" dirty="0"/>
              <a:t>Caleb</a:t>
            </a:r>
          </a:p>
          <a:p>
            <a:pPr>
              <a:lnSpc>
                <a:spcPct val="140000"/>
              </a:lnSpc>
            </a:pPr>
            <a:r>
              <a:rPr lang="en-US" dirty="0"/>
              <a:t>Matt</a:t>
            </a:r>
          </a:p>
          <a:p>
            <a:pPr>
              <a:lnSpc>
                <a:spcPct val="140000"/>
              </a:lnSpc>
            </a:pPr>
            <a:r>
              <a:rPr lang="en-US" dirty="0"/>
              <a:t>“E” </a:t>
            </a:r>
          </a:p>
        </p:txBody>
      </p:sp>
      <p:pic>
        <p:nvPicPr>
          <p:cNvPr id="5" name="Picture 4" descr="Close-up of graph on screen">
            <a:extLst>
              <a:ext uri="{FF2B5EF4-FFF2-40B4-BE49-F238E27FC236}">
                <a16:creationId xmlns:a16="http://schemas.microsoft.com/office/drawing/2014/main" id="{FA588048-01DD-E213-B371-293510D49B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1" r="23382" b="-1"/>
          <a:stretch/>
        </p:blipFill>
        <p:spPr>
          <a:xfrm>
            <a:off x="4979987" y="10"/>
            <a:ext cx="721201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8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HIV Literacy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11E8604-932A-32F3-8A6B-9F5F6F125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7685" y="1260030"/>
            <a:ext cx="6576630" cy="507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12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HIV Literacy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979D79-DD76-3923-7FEF-C675E969B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829" y="1248727"/>
            <a:ext cx="7434342" cy="500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5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399" y="955727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b="1" i="0" u="sng" dirty="0">
                <a:solidFill>
                  <a:srgbClr val="CCCCCC"/>
                </a:solidFill>
                <a:effectLst/>
              </a:rPr>
              <a:t>% Males (15 - 49)</a:t>
            </a:r>
            <a:br>
              <a:rPr lang="en-US" sz="4400" b="1" i="0" u="sng" dirty="0">
                <a:solidFill>
                  <a:srgbClr val="CCCCCC"/>
                </a:solidFill>
                <a:effectLst/>
              </a:rPr>
            </a:br>
            <a:r>
              <a:rPr lang="en-US" sz="4400" b="1" i="0" u="sng" dirty="0">
                <a:solidFill>
                  <a:srgbClr val="CCCCCC"/>
                </a:solidFill>
                <a:effectLst/>
              </a:rPr>
              <a:t>Possessing Correct HIV </a:t>
            </a:r>
            <a:r>
              <a:rPr lang="en-US" sz="4400" b="1" u="sng" dirty="0">
                <a:solidFill>
                  <a:srgbClr val="CCCCCC"/>
                </a:solidFill>
              </a:rPr>
              <a:t>Know</a:t>
            </a:r>
            <a:r>
              <a:rPr lang="en-US" sz="4400" b="1" i="0" u="sng" dirty="0">
                <a:solidFill>
                  <a:srgbClr val="CCCCCC"/>
                </a:solidFill>
                <a:effectLst/>
              </a:rPr>
              <a:t>ledge</a:t>
            </a:r>
            <a:endParaRPr lang="en-US" sz="4400" b="1" u="sng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E5E5AB-6925-53ED-9C6A-D9EC3322D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139" y="1832550"/>
            <a:ext cx="6445721" cy="44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802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Heatmap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6ED0A2-1EBB-2619-7CE2-0DF0510C8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407" y="1082422"/>
            <a:ext cx="6103185" cy="553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Literacy vs HIV Knowledge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78940F-685E-DA42-7BBA-1C3A929EF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726" y="1385887"/>
            <a:ext cx="6666548" cy="482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092193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33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Goudy Old Style</vt:lpstr>
      <vt:lpstr>Wingdings</vt:lpstr>
      <vt:lpstr>FrostyVTI</vt:lpstr>
      <vt:lpstr>Data Analysis Project</vt:lpstr>
      <vt:lpstr>HIV Literacy</vt:lpstr>
      <vt:lpstr>HIV Literacy</vt:lpstr>
      <vt:lpstr>% Males (15 - 49) Possessing Correct HIV Knowledge</vt:lpstr>
      <vt:lpstr>Heatmap</vt:lpstr>
      <vt:lpstr>Literacy vs HIV Knowledge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E. Baldwin</dc:creator>
  <cp:lastModifiedBy>E. Baldwin</cp:lastModifiedBy>
  <cp:revision>2</cp:revision>
  <dcterms:created xsi:type="dcterms:W3CDTF">2024-06-07T16:44:12Z</dcterms:created>
  <dcterms:modified xsi:type="dcterms:W3CDTF">2024-06-07T17:32:52Z</dcterms:modified>
</cp:coreProperties>
</file>

<file path=docProps/thumbnail.jpeg>
</file>